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78" r:id="rId2"/>
    <p:sldId id="259" r:id="rId3"/>
    <p:sldId id="258" r:id="rId4"/>
    <p:sldId id="257" r:id="rId5"/>
    <p:sldId id="269" r:id="rId6"/>
    <p:sldId id="277" r:id="rId7"/>
    <p:sldId id="263" r:id="rId8"/>
    <p:sldId id="262" r:id="rId9"/>
    <p:sldId id="264" r:id="rId10"/>
    <p:sldId id="265" r:id="rId11"/>
    <p:sldId id="276" r:id="rId12"/>
    <p:sldId id="266" r:id="rId13"/>
    <p:sldId id="256" r:id="rId14"/>
    <p:sldId id="270" r:id="rId15"/>
    <p:sldId id="271" r:id="rId16"/>
    <p:sldId id="272" r:id="rId17"/>
    <p:sldId id="275" r:id="rId18"/>
    <p:sldId id="274" r:id="rId19"/>
    <p:sldId id="260" r:id="rId20"/>
    <p:sldId id="273" r:id="rId21"/>
    <p:sldId id="261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6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2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8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9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6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9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9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5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9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738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1" r:id="rId6"/>
    <p:sldLayoutId id="2147483756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625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7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 descr="Hombre con uniforme&#10;&#10;Descripción generada automáticamente">
            <a:extLst>
              <a:ext uri="{FF2B5EF4-FFF2-40B4-BE49-F238E27FC236}">
                <a16:creationId xmlns:a16="http://schemas.microsoft.com/office/drawing/2014/main" id="{97ACFE37-BDBF-86F7-C631-128EB4CD2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" y="753230"/>
            <a:ext cx="4291584" cy="241401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AC95C117-9154-339C-1203-423141C2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366" y="3753108"/>
            <a:ext cx="2322576" cy="232257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CE3A9832-5167-42CE-C46B-72B5EE2C3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9862" y="3753108"/>
            <a:ext cx="2322576" cy="232257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F257BA7-A7E4-E583-922E-B26146114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342" y="873430"/>
            <a:ext cx="512064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65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BC0D4AA-FD39-D417-4AE0-B4ACD7E5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0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hombre parado de frente&#10;&#10;Descripción generada automáticamente con confianza media">
            <a:extLst>
              <a:ext uri="{FF2B5EF4-FFF2-40B4-BE49-F238E27FC236}">
                <a16:creationId xmlns:a16="http://schemas.microsoft.com/office/drawing/2014/main" id="{99231916-4422-74DA-139E-0E62F03A7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580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radial&#10;&#10;Descripción generada automáticamente">
            <a:extLst>
              <a:ext uri="{FF2B5EF4-FFF2-40B4-BE49-F238E27FC236}">
                <a16:creationId xmlns:a16="http://schemas.microsoft.com/office/drawing/2014/main" id="{5691A34D-D22B-5F0D-1827-010E590F3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192" b="8462"/>
          <a:stretch/>
        </p:blipFill>
        <p:spPr>
          <a:xfrm>
            <a:off x="0" y="0"/>
            <a:ext cx="9079992" cy="6858000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Imagen 4" descr="Un hombre parado de frente&#10;&#10;Descripción generada automáticamente con confianza media">
            <a:extLst>
              <a:ext uri="{FF2B5EF4-FFF2-40B4-BE49-F238E27FC236}">
                <a16:creationId xmlns:a16="http://schemas.microsoft.com/office/drawing/2014/main" id="{C0C2C336-3D78-9C04-DDBE-3E4525A41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r="18949" b="2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499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eco Pérez: ¿qué necesita para ser subcampeón de la Fórmula 1 2022? | GQ">
            <a:extLst>
              <a:ext uri="{FF2B5EF4-FFF2-40B4-BE49-F238E27FC236}">
                <a16:creationId xmlns:a16="http://schemas.microsoft.com/office/drawing/2014/main" id="{93C80C44-1DBE-5A1C-40D0-429C4F26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86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radial&#10;&#10;Descripción generada automáticamente">
            <a:extLst>
              <a:ext uri="{FF2B5EF4-FFF2-40B4-BE49-F238E27FC236}">
                <a16:creationId xmlns:a16="http://schemas.microsoft.com/office/drawing/2014/main" id="{0599CE9B-700D-1811-B31C-B1F3E0CDE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r="2" b="2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BBF061F-04FC-027B-C4EA-F5E9CABB44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9" r="22879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36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C80C44-1DBE-5A1C-40D0-429C4F26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4080" y="0"/>
            <a:ext cx="104038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05743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hombre con lentes y una camisa de color azul&#10;&#10;Descripción generada automáticamente con confianza media">
            <a:extLst>
              <a:ext uri="{FF2B5EF4-FFF2-40B4-BE49-F238E27FC236}">
                <a16:creationId xmlns:a16="http://schemas.microsoft.com/office/drawing/2014/main" id="{20929FD9-68B6-B0E5-66FA-1F47F5442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2" r="18791" b="-1"/>
          <a:stretch/>
        </p:blipFill>
        <p:spPr>
          <a:xfrm>
            <a:off x="20" y="10"/>
            <a:ext cx="6095981" cy="6857990"/>
          </a:xfrm>
          <a:prstGeom prst="rect">
            <a:avLst/>
          </a:prstGeom>
        </p:spPr>
      </p:pic>
      <p:pic>
        <p:nvPicPr>
          <p:cNvPr id="3" name="Imagen 2" descr="Gráfico, Gráfico radial&#10;&#10;Descripción generada automáticamente">
            <a:extLst>
              <a:ext uri="{FF2B5EF4-FFF2-40B4-BE49-F238E27FC236}">
                <a16:creationId xmlns:a16="http://schemas.microsoft.com/office/drawing/2014/main" id="{5DFA1732-2049-321B-137B-261EC8CFD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7" r="1" b="1"/>
          <a:stretch/>
        </p:blipFill>
        <p:spPr>
          <a:xfrm>
            <a:off x="6095998" y="10"/>
            <a:ext cx="6096001" cy="68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33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C80C44-1DBE-5A1C-40D0-429C4F26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58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2C3AAFC-68BF-595B-A67C-F512BBE3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-3564435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Gráfico, Gráfico radial&#10;&#10;Descripción generada automáticamente">
            <a:extLst>
              <a:ext uri="{FF2B5EF4-FFF2-40B4-BE49-F238E27FC236}">
                <a16:creationId xmlns:a16="http://schemas.microsoft.com/office/drawing/2014/main" id="{D71D7ABF-B915-CA0F-457B-00FE600D5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862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5762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4-03-22 09-41-21">
            <a:hlinkClick r:id="" action="ppaction://media"/>
            <a:extLst>
              <a:ext uri="{FF2B5EF4-FFF2-40B4-BE49-F238E27FC236}">
                <a16:creationId xmlns:a16="http://schemas.microsoft.com/office/drawing/2014/main" id="{730D2BE6-4B8F-F706-67ED-9C40FDEAEF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3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C80C44-1DBE-5A1C-40D0-429C4F26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96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Jugador de futbol americano&#10;&#10;Descripción generada automáticamente con confianza baja">
            <a:extLst>
              <a:ext uri="{FF2B5EF4-FFF2-40B4-BE49-F238E27FC236}">
                <a16:creationId xmlns:a16="http://schemas.microsoft.com/office/drawing/2014/main" id="{041D3DC4-BE3C-FE37-B85A-CF435BBD0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 r="16287" b="1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87581312-371F-BA7C-39DD-0BB4D145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39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5364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hombre con gorra de béisbol&#10;&#10;Descripción generada automáticamente">
            <a:extLst>
              <a:ext uri="{FF2B5EF4-FFF2-40B4-BE49-F238E27FC236}">
                <a16:creationId xmlns:a16="http://schemas.microsoft.com/office/drawing/2014/main" id="{A3994C8C-3D3E-73A4-AFAA-67818CE01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064"/>
            <a:ext cx="12192000" cy="8132064"/>
          </a:xfrm>
        </p:spPr>
      </p:pic>
    </p:spTree>
    <p:extLst>
      <p:ext uri="{BB962C8B-B14F-4D97-AF65-F5344CB8AC3E}">
        <p14:creationId xmlns:p14="http://schemas.microsoft.com/office/powerpoint/2010/main" val="210636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9CB3E1-E02A-1375-499C-1AAB0AC6C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62039"/>
            <a:ext cx="2952750" cy="2817438"/>
          </a:xfrm>
        </p:spPr>
        <p:txBody>
          <a:bodyPr>
            <a:normAutofit/>
          </a:bodyPr>
          <a:lstStyle/>
          <a:p>
            <a:pPr algn="l"/>
            <a:r>
              <a:rPr lang="es-MX" sz="4200" dirty="0"/>
              <a:t>Ellos no te merecen…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1C2102-D3F8-1DA5-D3B1-408CCEBD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4020671"/>
            <a:ext cx="2952749" cy="1775291"/>
          </a:xfrm>
        </p:spPr>
        <p:txBody>
          <a:bodyPr>
            <a:normAutofit/>
          </a:bodyPr>
          <a:lstStyle/>
          <a:p>
            <a:pPr algn="l"/>
            <a:r>
              <a:rPr lang="es-MX" sz="2000"/>
              <a:t>¿Sainz será el nuevo campeón?</a:t>
            </a:r>
          </a:p>
        </p:txBody>
      </p:sp>
      <p:pic>
        <p:nvPicPr>
          <p:cNvPr id="5" name="Imagen 4" descr="Un hombre con gorra de béisbol&#10;&#10;Descripción generada automáticamente">
            <a:extLst>
              <a:ext uri="{FF2B5EF4-FFF2-40B4-BE49-F238E27FC236}">
                <a16:creationId xmlns:a16="http://schemas.microsoft.com/office/drawing/2014/main" id="{E56655E6-BE96-8436-FF45-3231DA978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5" r="5013" b="-1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78284" y="-1"/>
            <a:ext cx="874716" cy="6858001"/>
            <a:chOff x="7620000" y="-1"/>
            <a:chExt cx="874716" cy="685800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196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A9CD71D7-B618-A6DD-1A2D-3DAEA4B38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4" name="Imagen 3" descr="Un hombre con gorra de béisbol&#10;&#10;Descripción generada automáticamente">
            <a:extLst>
              <a:ext uri="{FF2B5EF4-FFF2-40B4-BE49-F238E27FC236}">
                <a16:creationId xmlns:a16="http://schemas.microsoft.com/office/drawing/2014/main" id="{A4BE505B-AE5F-3379-CC8B-BAFA13E72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4" r="10776" b="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66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AD88D1-2CFA-0427-1977-2DDE6C6F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BCF78086-B749-56D7-DA96-2C8E2CAEEB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284" r="28215" b="-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4E714-7258-C2F6-58E8-7FD56C739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1" y="3047999"/>
            <a:ext cx="6095999" cy="3048001"/>
          </a:xfrm>
        </p:spPr>
        <p:txBody>
          <a:bodyPr vert="horz" lIns="91440" tIns="45720" rIns="91440" bIns="45720" numCol="2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Seasons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Constructor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Constructor standings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Constructors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Drivers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Driver’s standings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Status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Races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Circuits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Qualifying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Lap times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Pit stops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Sprint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CCA90B1B-06BE-A998-6169-EA6545F05F08}"/>
              </a:ext>
            </a:extLst>
          </p:cNvPr>
          <p:cNvSpPr txBox="1">
            <a:spLocks/>
          </p:cNvSpPr>
          <p:nvPr/>
        </p:nvSpPr>
        <p:spPr>
          <a:xfrm>
            <a:off x="5334001" y="3047999"/>
            <a:ext cx="6095999" cy="304800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Seasons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Constructor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Constructor standings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Constructors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Drivers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Driver’s standings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Status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Races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Circuits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Qualifying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Lap times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Pit stops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Sprint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320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69B8805-725C-F94B-0B5D-13EAE5DA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76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7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 descr="Hombre con uniforme&#10;&#10;Descripción generada automáticamente">
            <a:extLst>
              <a:ext uri="{FF2B5EF4-FFF2-40B4-BE49-F238E27FC236}">
                <a16:creationId xmlns:a16="http://schemas.microsoft.com/office/drawing/2014/main" id="{97ACFE37-BDBF-86F7-C631-128EB4CD2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" y="753230"/>
            <a:ext cx="4291584" cy="241401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AC95C117-9154-339C-1203-423141C2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6" y="3753108"/>
            <a:ext cx="2322576" cy="232257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CE3A9832-5167-42CE-C46B-72B5EE2C3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2" y="3753108"/>
            <a:ext cx="2322576" cy="232257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n 6" descr="Gráfico, Gráfico radial&#10;&#10;Descripción generada automáticamente">
            <a:extLst>
              <a:ext uri="{FF2B5EF4-FFF2-40B4-BE49-F238E27FC236}">
                <a16:creationId xmlns:a16="http://schemas.microsoft.com/office/drawing/2014/main" id="{EF257BA7-A7E4-E583-922E-B26146114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42" y="873430"/>
            <a:ext cx="512064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6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7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 descr="Hombre con uniforme&#10;&#10;Descripción generada automáticamente">
            <a:extLst>
              <a:ext uri="{FF2B5EF4-FFF2-40B4-BE49-F238E27FC236}">
                <a16:creationId xmlns:a16="http://schemas.microsoft.com/office/drawing/2014/main" id="{97ACFE37-BDBF-86F7-C631-128EB4CD2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" y="753230"/>
            <a:ext cx="4291584" cy="241401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AC95C117-9154-339C-1203-423141C2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366" y="3753108"/>
            <a:ext cx="2322576" cy="232257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CE3A9832-5167-42CE-C46B-72B5EE2C3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2" y="3753108"/>
            <a:ext cx="2322576" cy="232257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F257BA7-A7E4-E583-922E-B26146114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342" y="873430"/>
            <a:ext cx="512064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84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53</Words>
  <Application>Microsoft Office PowerPoint</Application>
  <PresentationFormat>Panorámica</PresentationFormat>
  <Paragraphs>31</Paragraphs>
  <Slides>21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Verdana Pro</vt:lpstr>
      <vt:lpstr>Verdana Pro Cond SemiBold</vt:lpstr>
      <vt:lpstr>TornVTI</vt:lpstr>
      <vt:lpstr>Presentación de PowerPoint</vt:lpstr>
      <vt:lpstr>Presentación de PowerPoint</vt:lpstr>
      <vt:lpstr>Presentación de PowerPoint</vt:lpstr>
      <vt:lpstr>Ellos no te merecen…</vt:lpstr>
      <vt:lpstr>Presentación de PowerPoint</vt:lpstr>
      <vt:lpstr>Dataset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Oscar Oswaldo Moya Perez</dc:creator>
  <cp:lastModifiedBy>Oscar Oswaldo Moya Perez</cp:lastModifiedBy>
  <cp:revision>1</cp:revision>
  <dcterms:created xsi:type="dcterms:W3CDTF">2024-03-22T15:32:01Z</dcterms:created>
  <dcterms:modified xsi:type="dcterms:W3CDTF">2024-03-23T02:54:06Z</dcterms:modified>
</cp:coreProperties>
</file>